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70" r:id="rId13"/>
    <p:sldId id="269" r:id="rId14"/>
    <p:sldId id="266" r:id="rId15"/>
    <p:sldId id="271" r:id="rId16"/>
    <p:sldId id="267" r:id="rId17"/>
    <p:sldId id="268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6116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6065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776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9568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6942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5943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992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0145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5473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6937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8045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E5C8-C2E2-4EC1-9AC5-4458A138BF40}" type="datetimeFigureOut">
              <a:rPr lang="sr-Latn-RS" smtClean="0"/>
              <a:pPr/>
              <a:t>13.5.2020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B0DB-6BCB-4463-8694-9A2F26773E6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1908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6600" dirty="0" smtClean="0"/>
              <a:t>Dobro došli na čas sveta oko nas!</a:t>
            </a:r>
            <a:endParaRPr lang="sr-Latn-R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59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Aktivnosti ljudi</a:t>
            </a:r>
            <a:endParaRPr lang="sr-Latn-R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1224136" cy="160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9888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Provode dosta vremena napolju.</a:t>
            </a:r>
            <a:endParaRPr lang="sr-Latn-R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80" y="2924945"/>
            <a:ext cx="200217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335699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Nalaze način da se rashlade.</a:t>
            </a:r>
            <a:endParaRPr lang="sr-Latn-R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00" y="4509120"/>
            <a:ext cx="1720334" cy="213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8601" y="558308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Zalivaju biljke.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xmlns="" val="8199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Aktivnosti ljudi na polju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895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U toku leta se </a:t>
            </a:r>
            <a:r>
              <a:rPr lang="sr-Latn-RS" smtClean="0"/>
              <a:t>žanje </a:t>
            </a:r>
            <a:r>
              <a:rPr lang="sr-Latn-RS" smtClean="0"/>
              <a:t>pšenica. 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Zrela </a:t>
            </a:r>
            <a:r>
              <a:rPr lang="sr-Latn-RS" dirty="0" smtClean="0"/>
              <a:t>pšenica se seče i prikuplja</a:t>
            </a:r>
            <a:r>
              <a:rPr lang="sr-Latn-RS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286124"/>
            <a:ext cx="3687591" cy="245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9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Da li ste znali?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Od stabla pšenice dobija se slama.</a:t>
            </a:r>
          </a:p>
          <a:p>
            <a:pPr>
              <a:buNone/>
            </a:pPr>
            <a:r>
              <a:rPr lang="sr-Latn-RS" dirty="0" smtClean="0"/>
              <a:t>Ona služi kao prostirka životinja</a:t>
            </a:r>
          </a:p>
          <a:p>
            <a:pPr>
              <a:buNone/>
            </a:pPr>
            <a:r>
              <a:rPr lang="sr-Latn-RS" dirty="0" smtClean="0"/>
              <a:t> da im bude toplije.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Nekada davno pravile su se slamarice. </a:t>
            </a:r>
          </a:p>
          <a:p>
            <a:pPr>
              <a:buNone/>
            </a:pPr>
            <a:r>
              <a:rPr lang="sr-Latn-RS" dirty="0" smtClean="0"/>
              <a:t>To su bile prostirke za krevet punjene slamom.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214555"/>
            <a:ext cx="3055295" cy="8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143512"/>
            <a:ext cx="3105159" cy="1714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257175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1142984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Ovo je KOMBAJN, poljoprivredna mašina kojom se žanje pšenica.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429000"/>
            <a:ext cx="585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Nekada davno ljudi nisu imali kombajn pa su pšenicu žnjeli ručno, alatkom koja se zove SRP.</a:t>
            </a:r>
            <a:endParaRPr lang="en-US" sz="2800" dirty="0"/>
          </a:p>
        </p:txBody>
      </p:sp>
      <p:pic>
        <p:nvPicPr>
          <p:cNvPr id="2051" name="Picture 3" descr="C:\Users\User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Aktivnosti ljudi na polju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Osušenu travu na livadama ljudi kose i skupljaju u plastove sena.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Seno je takođe potrebno</a:t>
            </a:r>
          </a:p>
          <a:p>
            <a:pPr marL="0" indent="0">
              <a:buNone/>
            </a:pPr>
            <a:r>
              <a:rPr lang="sr-Latn-RS" dirty="0"/>
              <a:t>ž</a:t>
            </a:r>
            <a:r>
              <a:rPr lang="sr-Latn-RS" dirty="0" smtClean="0"/>
              <a:t>ivotinjama za ishranu.</a:t>
            </a:r>
            <a:endParaRPr lang="sr-Latn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3587849" cy="345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07704" y="2564904"/>
            <a:ext cx="30963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78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U toku leta su visoke temperature i zato je jako važno da se zaštitimo od sunca.</a:t>
            </a:r>
            <a:endParaRPr lang="en-US" dirty="0"/>
          </a:p>
        </p:txBody>
      </p:sp>
      <p:pic>
        <p:nvPicPr>
          <p:cNvPr id="3074" name="Picture 2" descr="C:\Users\User\Desktop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1462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User\Desktop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42913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C:\Users\User\Desktop\download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14338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Zapišite u sveskama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69742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sr-Latn-RS" sz="4600" dirty="0" smtClean="0"/>
          </a:p>
          <a:p>
            <a:pPr algn="ctr">
              <a:buNone/>
            </a:pPr>
            <a:r>
              <a:rPr lang="ru-RU" sz="4600" dirty="0" smtClean="0"/>
              <a:t>Лето</a:t>
            </a:r>
            <a:endParaRPr lang="sr-Latn-RS" sz="4600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sr-Cyrl-CS" dirty="0" smtClean="0"/>
              <a:t>- </a:t>
            </a:r>
            <a:r>
              <a:rPr lang="sr-Cyrl-CS" sz="3800" dirty="0" smtClean="0"/>
              <a:t>Дан када почиње лето назива се летња дугодневица.</a:t>
            </a:r>
            <a:endParaRPr lang="en-US" sz="3800" dirty="0" smtClean="0"/>
          </a:p>
          <a:p>
            <a:pPr>
              <a:buNone/>
            </a:pPr>
            <a:r>
              <a:rPr lang="sr-Cyrl-CS" sz="3800" dirty="0" smtClean="0"/>
              <a:t>- Тог дана обданица је најдужа у току године.</a:t>
            </a:r>
            <a:endParaRPr lang="en-US" sz="3800" dirty="0" smtClean="0"/>
          </a:p>
          <a:p>
            <a:pPr>
              <a:buNone/>
            </a:pPr>
            <a:r>
              <a:rPr lang="sr-Cyrl-CS" sz="3800" dirty="0" smtClean="0"/>
              <a:t>- У току лета сазрева воће и поврће: вишња, малина, купина, кајсија, бресква, лубеница, диња, парадајз, паприка.</a:t>
            </a:r>
            <a:endParaRPr lang="en-US" sz="3800" dirty="0" smtClean="0"/>
          </a:p>
          <a:p>
            <a:pPr>
              <a:buNone/>
            </a:pPr>
            <a:r>
              <a:rPr lang="sr-Cyrl-CS" sz="3800" dirty="0" smtClean="0"/>
              <a:t>- Младунци који су дошли на свет у пролеће, у току лета расту и јачају.</a:t>
            </a:r>
            <a:endParaRPr lang="en-US" sz="3800" dirty="0" smtClean="0"/>
          </a:p>
          <a:p>
            <a:pPr>
              <a:buNone/>
            </a:pPr>
            <a:r>
              <a:rPr lang="sr-Cyrl-CS" sz="3800" dirty="0" smtClean="0"/>
              <a:t>- Људи жању пшеницу.</a:t>
            </a:r>
            <a:endParaRPr lang="en-US" sz="3800" dirty="0" smtClean="0"/>
          </a:p>
          <a:p>
            <a:pPr>
              <a:buNone/>
            </a:pPr>
            <a:r>
              <a:rPr lang="sr-Cyrl-RS" sz="3800" dirty="0" smtClean="0"/>
              <a:t>- Људи косе и суше ливадске траве (сено), слажу у пластове.</a:t>
            </a:r>
            <a:endParaRPr lang="en-US" sz="3800" dirty="0" smtClean="0"/>
          </a:p>
          <a:p>
            <a:pPr>
              <a:buNone/>
            </a:pPr>
            <a:r>
              <a:rPr lang="sr-Cyrl-RS" dirty="0" smtClean="0"/>
              <a:t> </a:t>
            </a:r>
            <a:endParaRPr lang="en-US" dirty="0" smtClean="0"/>
          </a:p>
          <a:p>
            <a:pPr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0092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Domaći 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Pročitajte zapisano na 100. i 101. strani u udžbeniku i uradite zadatke u radnoj svesci na 88. i 89. strani.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Bliži nam se leto!</a:t>
            </a:r>
            <a:endParaRPr lang="sr-Latn-R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8072800" cy="473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16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Hajde da se </a:t>
            </a:r>
            <a:r>
              <a:rPr lang="sr-Latn-RS" dirty="0" smtClean="0"/>
              <a:t>podsetimo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 smtClean="0"/>
              <a:t>Postoje 4 godišnja doba.</a:t>
            </a:r>
          </a:p>
          <a:p>
            <a:pPr marL="0" indent="0">
              <a:buNone/>
            </a:pPr>
            <a:endParaRPr lang="sr-Latn-R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rgbClr val="C00000"/>
                </a:solidFill>
              </a:rPr>
              <a:t>PROLEĆE	LETO 		JESEN 	ZIMA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Sada je proleće a leto se bliži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Leto počinje krajem juna i obeležava ga letnja 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DUGODNEVICA. (najduža obdanica u toku godine)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7334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Letnji </a:t>
            </a:r>
            <a:r>
              <a:rPr lang="sr-Latn-RS" dirty="0" smtClean="0"/>
              <a:t>meseci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Latn-RS" sz="4800" dirty="0"/>
              <a:t>d</a:t>
            </a:r>
            <a:r>
              <a:rPr lang="sr-Latn-RS" sz="4800" dirty="0" smtClean="0"/>
              <a:t>eo juna</a:t>
            </a:r>
          </a:p>
          <a:p>
            <a:pPr>
              <a:buFontTx/>
              <a:buChar char="-"/>
            </a:pPr>
            <a:r>
              <a:rPr lang="sr-Latn-RS" sz="4800" dirty="0"/>
              <a:t>j</a:t>
            </a:r>
            <a:r>
              <a:rPr lang="sr-Latn-RS" sz="4800" dirty="0" smtClean="0"/>
              <a:t>ul</a:t>
            </a:r>
          </a:p>
          <a:p>
            <a:pPr>
              <a:buFontTx/>
              <a:buChar char="-"/>
            </a:pPr>
            <a:r>
              <a:rPr lang="sr-Latn-RS" sz="4800" dirty="0"/>
              <a:t>a</a:t>
            </a:r>
            <a:r>
              <a:rPr lang="sr-Latn-RS" sz="4800" dirty="0" smtClean="0"/>
              <a:t>vgust </a:t>
            </a:r>
          </a:p>
          <a:p>
            <a:pPr>
              <a:buFontTx/>
              <a:buChar char="-"/>
            </a:pPr>
            <a:r>
              <a:rPr lang="sr-Latn-RS" sz="4800" dirty="0"/>
              <a:t>d</a:t>
            </a:r>
            <a:r>
              <a:rPr lang="sr-Latn-RS" sz="4800" dirty="0" smtClean="0"/>
              <a:t>eo septembra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xmlns="" val="1276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Vreme tokom </a:t>
            </a:r>
            <a:r>
              <a:rPr lang="sr-Latn-RS" dirty="0" smtClean="0"/>
              <a:t>leta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dirty="0" smtClean="0"/>
              <a:t>Dani su sunčani i topli.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Desi se da dugo </a:t>
            </a:r>
          </a:p>
          <a:p>
            <a:pPr marL="0" indent="0">
              <a:buNone/>
            </a:pPr>
            <a:r>
              <a:rPr lang="sr-Latn-RS" dirty="0" smtClean="0"/>
              <a:t>ne pada kiša i nastane</a:t>
            </a:r>
          </a:p>
          <a:p>
            <a:pPr marL="0" indent="0">
              <a:buNone/>
            </a:pPr>
            <a:r>
              <a:rPr lang="sr-Latn-RS" dirty="0" smtClean="0"/>
              <a:t> suša.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Povremeno se dese </a:t>
            </a:r>
          </a:p>
          <a:p>
            <a:pPr marL="0" indent="0">
              <a:buNone/>
            </a:pPr>
            <a:r>
              <a:rPr lang="sr-Latn-RS" dirty="0" smtClean="0"/>
              <a:t>letnji pljuskovi.</a:t>
            </a: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483471" cy="1735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020" y="3284984"/>
            <a:ext cx="4166220" cy="1589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98188"/>
            <a:ext cx="3443322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0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Biljke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U toku leta sazreva voće.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141499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9" y="3618457"/>
            <a:ext cx="1150703" cy="11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višnja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1880886" y="416304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kajsija</a:t>
            </a:r>
            <a:endParaRPr lang="sr-Latn-R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1209"/>
            <a:ext cx="1152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75958" y="39783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kupina</a:t>
            </a:r>
            <a:endParaRPr lang="sr-Latn-RS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25916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maline</a:t>
            </a:r>
            <a:endParaRPr lang="sr-Latn-R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609" y="3224062"/>
            <a:ext cx="20859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509" y="5119537"/>
            <a:ext cx="18288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9872" y="56730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breskva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6150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Biljke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U toku leta sazreva povrće.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69" y="2348881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3664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paprika</a:t>
            </a:r>
            <a:endParaRPr lang="sr-Latn-R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1822698" cy="16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556018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lubenica</a:t>
            </a:r>
            <a:endParaRPr lang="sr-Latn-R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218613"/>
            <a:ext cx="1431149" cy="143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0232" y="59341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dinja</a:t>
            </a:r>
            <a:endParaRPr lang="sr-Latn-R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872" y="2194639"/>
            <a:ext cx="1991436" cy="214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61851" y="33883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paradajz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4549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Životinje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 smtClean="0"/>
              <a:t>Mladunci koji su došli na svet u proleće u toku leta rastu i jačaju.</a:t>
            </a:r>
          </a:p>
          <a:p>
            <a:pPr marL="0" indent="0">
              <a:buNone/>
            </a:pPr>
            <a:r>
              <a:rPr lang="sr-Latn-RS" dirty="0" smtClean="0"/>
              <a:t>Domaće životinje su na </a:t>
            </a:r>
            <a:r>
              <a:rPr lang="sr-Latn-RS" dirty="0" smtClean="0">
                <a:solidFill>
                  <a:srgbClr val="C00000"/>
                </a:solidFill>
              </a:rPr>
              <a:t>ispaši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Kada su topli letnji dani, naš zadatak je da se pobrinemo da životinje imaju dovoljno vode.</a:t>
            </a:r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223107" cy="23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852936"/>
            <a:ext cx="2164848" cy="22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777" y="2702208"/>
            <a:ext cx="2414615" cy="244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88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Ispaša</a:t>
            </a:r>
            <a:r>
              <a:rPr lang="sr-Latn-RS" dirty="0" smtClean="0"/>
              <a:t> znači da se stoka slobodno kreće livadama i pašnjacima i pase travu.</a:t>
            </a:r>
            <a:endParaRPr lang="en-US" dirty="0"/>
          </a:p>
        </p:txBody>
      </p:sp>
      <p:pic>
        <p:nvPicPr>
          <p:cNvPr id="4098" name="Picture 2" descr="C:\Users\User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34702"/>
            <a:ext cx="3995425" cy="223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Desktop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41365"/>
            <a:ext cx="3357586" cy="212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392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Dobro došli na čas sveta oko nas!</vt:lpstr>
      <vt:lpstr>Bliži nam se leto!</vt:lpstr>
      <vt:lpstr>Hajde da se podsetimo</vt:lpstr>
      <vt:lpstr>Letnji meseci</vt:lpstr>
      <vt:lpstr>Vreme tokom leta</vt:lpstr>
      <vt:lpstr>Biljke</vt:lpstr>
      <vt:lpstr>Biljke</vt:lpstr>
      <vt:lpstr>Životinje</vt:lpstr>
      <vt:lpstr>Slide 9</vt:lpstr>
      <vt:lpstr>Aktivnosti ljudi</vt:lpstr>
      <vt:lpstr>Aktivnosti ljudi na polju</vt:lpstr>
      <vt:lpstr>Da li ste znali?</vt:lpstr>
      <vt:lpstr>Slide 13</vt:lpstr>
      <vt:lpstr>Aktivnosti ljudi na polju</vt:lpstr>
      <vt:lpstr>U toku leta su visoke temperature i zato je jako važno da se zaštitimo od sunca.</vt:lpstr>
      <vt:lpstr>Zapišite u sveskama</vt:lpstr>
      <vt:lpstr>Domaći zadatak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došli na čas sveta oko nas!</dc:title>
  <dc:creator>Nevena Borić</dc:creator>
  <cp:lastModifiedBy>User</cp:lastModifiedBy>
  <cp:revision>11</cp:revision>
  <dcterms:created xsi:type="dcterms:W3CDTF">2020-05-12T15:15:36Z</dcterms:created>
  <dcterms:modified xsi:type="dcterms:W3CDTF">2020-05-13T18:53:50Z</dcterms:modified>
</cp:coreProperties>
</file>